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D1B0B50B-FD00-F9F9-008D-5BC3D8E09345}"/>
    <pc:docChg chg="modSld">
      <pc:chgData name="Patricia Cedrone" userId="S::pcedrone@wtps.org::0ed67c4a-e3d0-42d5-885c-44f449e1639c" providerId="AD" clId="Web-{D1B0B50B-FD00-F9F9-008D-5BC3D8E09345}" dt="2018-10-30T16:40:05.388" v="8" actId="1076"/>
      <pc:docMkLst>
        <pc:docMk/>
      </pc:docMkLst>
      <pc:sldChg chg="addSp delSp modSp mod modClrScheme chgLayout">
        <pc:chgData name="Patricia Cedrone" userId="S::pcedrone@wtps.org::0ed67c4a-e3d0-42d5-885c-44f449e1639c" providerId="AD" clId="Web-{D1B0B50B-FD00-F9F9-008D-5BC3D8E09345}" dt="2018-10-30T16:40:05.388" v="8" actId="1076"/>
        <pc:sldMkLst>
          <pc:docMk/>
          <pc:sldMk cId="1493090362" sldId="256"/>
        </pc:sldMkLst>
        <pc:spChg chg="add del mod ord">
          <ac:chgData name="Patricia Cedrone" userId="S::pcedrone@wtps.org::0ed67c4a-e3d0-42d5-885c-44f449e1639c" providerId="AD" clId="Web-{D1B0B50B-FD00-F9F9-008D-5BC3D8E09345}" dt="2018-10-30T16:39:56.904" v="5"/>
          <ac:spMkLst>
            <pc:docMk/>
            <pc:sldMk cId="1493090362" sldId="256"/>
            <ac:spMk id="2" creationId="{41F70C21-0181-4C60-B113-4C7D51C28D75}"/>
          </ac:spMkLst>
        </pc:spChg>
        <pc:spChg chg="add mod ord">
          <ac:chgData name="Patricia Cedrone" userId="S::pcedrone@wtps.org::0ed67c4a-e3d0-42d5-885c-44f449e1639c" providerId="AD" clId="Web-{D1B0B50B-FD00-F9F9-008D-5BC3D8E09345}" dt="2018-10-30T16:38:36.637" v="0"/>
          <ac:spMkLst>
            <pc:docMk/>
            <pc:sldMk cId="1493090362" sldId="256"/>
            <ac:spMk id="3" creationId="{DAF27137-7D52-49E0-8B6C-EEAA9F42B7B8}"/>
          </ac:spMkLst>
        </pc:spChg>
        <pc:spChg chg="mod ord">
          <ac:chgData name="Patricia Cedrone" userId="S::pcedrone@wtps.org::0ed67c4a-e3d0-42d5-885c-44f449e1639c" providerId="AD" clId="Web-{D1B0B50B-FD00-F9F9-008D-5BC3D8E09345}" dt="2018-10-30T16:38:36.637" v="0"/>
          <ac:spMkLst>
            <pc:docMk/>
            <pc:sldMk cId="1493090362" sldId="256"/>
            <ac:spMk id="4" creationId="{00000000-0000-0000-0000-000000000000}"/>
          </ac:spMkLst>
        </pc:spChg>
        <pc:picChg chg="add mod ord">
          <ac:chgData name="Patricia Cedrone" userId="S::pcedrone@wtps.org::0ed67c4a-e3d0-42d5-885c-44f449e1639c" providerId="AD" clId="Web-{D1B0B50B-FD00-F9F9-008D-5BC3D8E09345}" dt="2018-10-30T16:40:05.388" v="8" actId="1076"/>
          <ac:picMkLst>
            <pc:docMk/>
            <pc:sldMk cId="1493090362" sldId="256"/>
            <ac:picMk id="5" creationId="{21B1B06A-0A7E-44E1-A684-169E18520B58}"/>
          </ac:picMkLst>
        </pc:picChg>
        <pc:picChg chg="mod">
          <ac:chgData name="Patricia Cedrone" userId="S::pcedrone@wtps.org::0ed67c4a-e3d0-42d5-885c-44f449e1639c" providerId="AD" clId="Web-{D1B0B50B-FD00-F9F9-008D-5BC3D8E09345}" dt="2018-10-30T16:38:47.887" v="4" actId="1076"/>
          <ac:picMkLst>
            <pc:docMk/>
            <pc:sldMk cId="1493090362" sldId="256"/>
            <ac:picMk id="1026" creationId="{00000000-0000-0000-0000-000000000000}"/>
          </ac:picMkLst>
        </pc:picChg>
        <pc:picChg chg="mod">
          <ac:chgData name="Patricia Cedrone" userId="S::pcedrone@wtps.org::0ed67c4a-e3d0-42d5-885c-44f449e1639c" providerId="AD" clId="Web-{D1B0B50B-FD00-F9F9-008D-5BC3D8E09345}" dt="2018-10-30T16:38:46.856" v="3" actId="1076"/>
          <ac:picMkLst>
            <pc:docMk/>
            <pc:sldMk cId="1493090362" sldId="256"/>
            <ac:picMk id="1027" creationId="{00000000-0000-0000-0000-000000000000}"/>
          </ac:picMkLst>
        </pc:picChg>
        <pc:picChg chg="mod">
          <ac:chgData name="Patricia Cedrone" userId="S::pcedrone@wtps.org::0ed67c4a-e3d0-42d5-885c-44f449e1639c" providerId="AD" clId="Web-{D1B0B50B-FD00-F9F9-008D-5BC3D8E09345}" dt="2018-10-30T16:38:44.793" v="2" actId="1076"/>
          <ac:picMkLst>
            <pc:docMk/>
            <pc:sldMk cId="1493090362" sldId="256"/>
            <ac:picMk id="102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56BF58-19AE-4590-99A2-F6E5386D9B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7DFC5E-8851-4BA2-9940-170270932570}" type="datetimeFigureOut">
              <a:rPr lang="en-US" smtClean="0"/>
              <a:t>10/30/2018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Chez </a:t>
            </a:r>
            <a:r>
              <a:rPr lang="en-US" dirty="0" err="1">
                <a:latin typeface="Comic Sans MS" pitchFamily="66" charset="0"/>
              </a:rPr>
              <a:t>moi</a:t>
            </a:r>
            <a:r>
              <a:rPr lang="en-US" dirty="0">
                <a:latin typeface="Comic Sans MS" pitchFamily="66" charset="0"/>
              </a:rPr>
              <a:t>, je </a:t>
            </a:r>
            <a:r>
              <a:rPr lang="en-US" dirty="0" err="1">
                <a:latin typeface="Comic Sans MS" pitchFamily="66" charset="0"/>
              </a:rPr>
              <a:t>dois</a:t>
            </a:r>
            <a:r>
              <a:rPr lang="en-US" dirty="0">
                <a:latin typeface="Comic Sans MS" pitchFamily="66" charset="0"/>
              </a:rPr>
              <a:t> ______.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1B1B06A-0A7E-44E1-A684-169E18520B5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31636" y="3526399"/>
            <a:ext cx="994447" cy="129931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7137-7D52-49E0-8B6C-EEAA9F42B7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cedrone\AppData\Local\Microsoft\Windows\Temporary Internet Files\Content.IE5\WB4D3AGH\MM90035672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46" y="226732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edrone\AppData\Local\Microsoft\Windows\Temporary Internet Files\Content.IE5\FPBS65T1\MM90035663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869" y="3329594"/>
            <a:ext cx="101917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edrone\AppData\Local\Microsoft\Windows\Temporary Internet Files\Content.IE5\IZ22ATVD\MC90043445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63" y="1976438"/>
            <a:ext cx="182880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cedrone\AppData\Local\Microsoft\Windows\Temporary Internet Files\Content.IE5\WB4D3AGH\MC9003343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53" y="1594026"/>
            <a:ext cx="1814512" cy="135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cedrone\AppData\Local\Microsoft\Windows\Temporary Internet Files\Content.IE5\6O8916VP\MC900233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4014788"/>
            <a:ext cx="2233613" cy="19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cedrone\AppData\Local\Microsoft\Windows\Temporary Internet Files\Content.IE5\FPBS65T1\MM900286721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7601"/>
            <a:ext cx="1500188" cy="234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0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Chez </a:t>
            </a:r>
            <a:r>
              <a:rPr lang="en-US" dirty="0" err="1">
                <a:latin typeface="Comic Sans MS" pitchFamily="66" charset="0"/>
              </a:rPr>
              <a:t>moi</a:t>
            </a:r>
            <a:r>
              <a:rPr lang="en-US" dirty="0">
                <a:latin typeface="Comic Sans MS" pitchFamily="66" charset="0"/>
              </a:rPr>
              <a:t>, je </a:t>
            </a:r>
            <a:r>
              <a:rPr lang="en-US" dirty="0" err="1">
                <a:latin typeface="Comic Sans MS" pitchFamily="66" charset="0"/>
              </a:rPr>
              <a:t>dois</a:t>
            </a:r>
            <a:r>
              <a:rPr lang="en-US" dirty="0">
                <a:latin typeface="Comic Sans MS" pitchFamily="66" charset="0"/>
              </a:rPr>
              <a:t>_______.</a:t>
            </a:r>
          </a:p>
        </p:txBody>
      </p:sp>
      <p:pic>
        <p:nvPicPr>
          <p:cNvPr id="2050" name="Picture 2" descr="C:\Users\pcedrone\AppData\Local\Microsoft\Windows\Temporary Internet Files\Content.IE5\IZ22ATVD\MM90028389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006600"/>
            <a:ext cx="1000125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WB4D3AGH\MC900365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2006600"/>
            <a:ext cx="1390650" cy="181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6O8916VP\MC9003329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1" y="1960473"/>
            <a:ext cx="1389063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IZ22ATVD\MC90038348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4691061"/>
            <a:ext cx="1812925" cy="14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pcedrone\AppData\Local\Microsoft\Windows\Temporary Internet Files\Content.IE5\FPBS65T1\MC90021584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44" y="4800600"/>
            <a:ext cx="1919288" cy="16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cedrone\AppData\Local\Microsoft\Windows\Temporary Internet Files\Content.IE5\IZ22ATVD\MC90023293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968" y="5102224"/>
            <a:ext cx="1919213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pcedrone\AppData\Local\Microsoft\Windows\Temporary Internet Files\Content.IE5\IZ22ATVD\MC90035891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3" y="2616200"/>
            <a:ext cx="1309687" cy="181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56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Je </a:t>
            </a:r>
            <a:r>
              <a:rPr lang="en-US" dirty="0" err="1">
                <a:latin typeface="Comic Sans MS" panose="030F0702030302020204" pitchFamily="66" charset="0"/>
              </a:rPr>
              <a:t>balaie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Elle </a:t>
            </a:r>
            <a:r>
              <a:rPr lang="en-US" dirty="0" err="1">
                <a:latin typeface="Comic Sans MS" panose="030F0702030302020204" pitchFamily="66" charset="0"/>
              </a:rPr>
              <a:t>nettoie</a:t>
            </a:r>
            <a:r>
              <a:rPr lang="en-US" dirty="0">
                <a:latin typeface="Comic Sans MS" panose="030F0702030302020204" pitchFamily="66" charset="0"/>
              </a:rPr>
              <a:t> le </a:t>
            </a:r>
            <a:r>
              <a:rPr lang="en-US" dirty="0" err="1">
                <a:latin typeface="Comic Sans MS" panose="030F0702030302020204" pitchFamily="66" charset="0"/>
              </a:rPr>
              <a:t>lundi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Maman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débarasse</a:t>
            </a:r>
            <a:r>
              <a:rPr lang="en-US" dirty="0">
                <a:latin typeface="Comic Sans MS" panose="030F0702030302020204" pitchFamily="66" charset="0"/>
              </a:rPr>
              <a:t> la table.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Mes</a:t>
            </a:r>
            <a:r>
              <a:rPr lang="en-US" dirty="0">
                <a:latin typeface="Comic Sans MS" panose="030F0702030302020204" pitchFamily="66" charset="0"/>
              </a:rPr>
              <a:t> parents </a:t>
            </a:r>
            <a:r>
              <a:rPr lang="en-US" dirty="0" err="1">
                <a:latin typeface="Comic Sans MS" panose="030F0702030302020204" pitchFamily="66" charset="0"/>
              </a:rPr>
              <a:t>lavent</a:t>
            </a:r>
            <a:r>
              <a:rPr lang="en-US" dirty="0">
                <a:latin typeface="Comic Sans MS" panose="030F0702030302020204" pitchFamily="66" charset="0"/>
              </a:rPr>
              <a:t> les </a:t>
            </a:r>
            <a:r>
              <a:rPr lang="en-US" dirty="0" err="1">
                <a:latin typeface="Comic Sans MS" panose="030F0702030302020204" pitchFamily="66" charset="0"/>
              </a:rPr>
              <a:t>fenêtres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été</a:t>
            </a:r>
            <a:r>
              <a:rPr lang="en-US" dirty="0">
                <a:latin typeface="Comic Sans MS" panose="030F0702030302020204" pitchFamily="66" charset="0"/>
              </a:rPr>
              <a:t>, nous </a:t>
            </a:r>
            <a:r>
              <a:rPr lang="en-US" dirty="0" err="1">
                <a:latin typeface="Comic Sans MS" panose="030F0702030302020204" pitchFamily="66" charset="0"/>
              </a:rPr>
              <a:t>arrosons</a:t>
            </a:r>
            <a:r>
              <a:rPr lang="en-US" dirty="0">
                <a:latin typeface="Comic Sans MS" panose="030F0702030302020204" pitchFamily="66" charset="0"/>
              </a:rPr>
              <a:t> les </a:t>
            </a:r>
            <a:r>
              <a:rPr lang="en-US" dirty="0" err="1">
                <a:latin typeface="Comic Sans MS" panose="030F0702030302020204" pitchFamily="66" charset="0"/>
              </a:rPr>
              <a:t>plantes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  <p:pic>
        <p:nvPicPr>
          <p:cNvPr id="1026" name="Picture 2" descr="C:\Users\pcedrone\AppData\Local\Microsoft\Windows\Temporary Internet Files\Content.IE5\DASUSS2Q\MC9003329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6" y="4445310"/>
            <a:ext cx="1613849" cy="123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edrone\AppData\Local\Microsoft\Windows\Temporary Internet Files\Content.IE5\90STUOOF\MC9002413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473532"/>
            <a:ext cx="1166840" cy="133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edrone\AppData\Local\Microsoft\Windows\Temporary Internet Files\Content.IE5\90STUOOF\MC9000229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90366"/>
            <a:ext cx="1632285" cy="130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cedrone\AppData\Local\Microsoft\Windows\Temporary Internet Files\Content.IE5\JF2DT7KE\MC90043613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970" y="4539830"/>
            <a:ext cx="1334995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cedrone\AppData\Local\Microsoft\Windows\Temporary Internet Files\Content.IE5\90STUOOF\MC9003513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2278063"/>
            <a:ext cx="1809750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1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Mes</a:t>
            </a:r>
            <a:r>
              <a:rPr lang="en-US" dirty="0">
                <a:latin typeface="Comic Sans MS" panose="030F0702030302020204" pitchFamily="66" charset="0"/>
              </a:rPr>
              <a:t> frères </a:t>
            </a:r>
            <a:r>
              <a:rPr lang="en-US" dirty="0" err="1">
                <a:latin typeface="Comic Sans MS" panose="030F0702030302020204" pitchFamily="66" charset="0"/>
              </a:rPr>
              <a:t>vident</a:t>
            </a:r>
            <a:r>
              <a:rPr lang="en-US" dirty="0">
                <a:latin typeface="Comic Sans MS" panose="030F0702030302020204" pitchFamily="66" charset="0"/>
              </a:rPr>
              <a:t> la lave-</a:t>
            </a:r>
            <a:r>
              <a:rPr lang="en-US" dirty="0" err="1">
                <a:latin typeface="Comic Sans MS" panose="030F0702030302020204" pitchFamily="66" charset="0"/>
              </a:rPr>
              <a:t>vaisselle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Mamie </a:t>
            </a:r>
            <a:r>
              <a:rPr lang="en-US" dirty="0" err="1">
                <a:latin typeface="Comic Sans MS" panose="030F0702030302020204" pitchFamily="66" charset="0"/>
              </a:rPr>
              <a:t>passe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l’aspirateur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Ma </a:t>
            </a:r>
            <a:r>
              <a:rPr lang="en-US" dirty="0" err="1">
                <a:latin typeface="Comic Sans MS" panose="030F0702030302020204" pitchFamily="66" charset="0"/>
              </a:rPr>
              <a:t>soeur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promène</a:t>
            </a:r>
            <a:r>
              <a:rPr lang="en-US" dirty="0">
                <a:latin typeface="Comic Sans MS" panose="030F0702030302020204" pitchFamily="66" charset="0"/>
              </a:rPr>
              <a:t> le </a:t>
            </a:r>
            <a:r>
              <a:rPr lang="en-US" dirty="0" err="1">
                <a:latin typeface="Comic Sans MS" panose="030F0702030302020204" pitchFamily="66" charset="0"/>
              </a:rPr>
              <a:t>chien</a:t>
            </a:r>
            <a:r>
              <a:rPr lang="en-US" dirty="0">
                <a:latin typeface="Comic Sans MS" panose="030F0702030302020204" pitchFamily="66" charset="0"/>
              </a:rPr>
              <a:t> au </a:t>
            </a:r>
            <a:r>
              <a:rPr lang="en-US" dirty="0" err="1">
                <a:latin typeface="Comic Sans MS" panose="030F0702030302020204" pitchFamily="66" charset="0"/>
              </a:rPr>
              <a:t>parc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Je range ma </a:t>
            </a:r>
            <a:r>
              <a:rPr lang="en-US" dirty="0" err="1">
                <a:latin typeface="Comic Sans MS" panose="030F0702030302020204" pitchFamily="66" charset="0"/>
              </a:rPr>
              <a:t>chambre</a:t>
            </a:r>
            <a:r>
              <a:rPr lang="en-US" dirty="0">
                <a:latin typeface="Comic Sans MS" panose="030F0702030302020204" pitchFamily="66" charset="0"/>
              </a:rPr>
              <a:t> le </a:t>
            </a:r>
            <a:r>
              <a:rPr lang="en-US" dirty="0" err="1">
                <a:latin typeface="Comic Sans MS" panose="030F0702030302020204" pitchFamily="66" charset="0"/>
              </a:rPr>
              <a:t>samedi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2050" name="Picture 2" descr="C:\Users\pcedrone\AppData\Local\Microsoft\Windows\Temporary Internet Files\Content.IE5\6NDE87HT\MC90021584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68788"/>
            <a:ext cx="1919287" cy="16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DASUSS2Q\MC9000534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260321"/>
            <a:ext cx="17938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6NDE87HT\MC90036574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64012"/>
            <a:ext cx="1390650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JF2DT7KE\MC9004323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257499"/>
            <a:ext cx="18288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</TotalTime>
  <Words>64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Chez moi, je dois ______.</vt:lpstr>
      <vt:lpstr>Chez moi, je dois_______.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Chez moi, je dois ______.</dc:title>
  <dc:creator>Patricia Cedrone</dc:creator>
  <cp:lastModifiedBy>Patricia Cedrone</cp:lastModifiedBy>
  <cp:revision>12</cp:revision>
  <dcterms:created xsi:type="dcterms:W3CDTF">2013-11-26T17:22:55Z</dcterms:created>
  <dcterms:modified xsi:type="dcterms:W3CDTF">2018-10-30T16:40:07Z</dcterms:modified>
</cp:coreProperties>
</file>